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9143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6092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6405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3991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8402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4770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8957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02882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31178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09379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8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5C56427-B3D3-49BF-BB47-A50B6991A275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43A789C-D9BB-4B20-9ED5-0C2D03AD14CF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1995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jean-rostand.mon-ent-occitanie.f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ean-baylet.mon-ent-occitanie.fr/" TargetMode="External"/><Relationship Id="rId2" Type="http://schemas.openxmlformats.org/officeDocument/2006/relationships/hyperlink" Target="https://jean-rostand.mon-ent-occitanie.f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7E7E113-F47E-8D74-C3E0-5184CB0DF9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COMMENT CRÉER/SE CONNECTER AVEC SES IDENTIFIANTS </a:t>
            </a:r>
            <a:r>
              <a:rPr lang="fr-FR" b="1" dirty="0"/>
              <a:t>ENT </a:t>
            </a:r>
            <a:r>
              <a:rPr lang="fr-FR" dirty="0"/>
              <a:t>VIA EDUCONNECT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EB43D46D-C86E-4897-480A-E8B1770823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8662" y="4599055"/>
            <a:ext cx="10058400" cy="114300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COLLEGE JEAN ROSTAND</a:t>
            </a:r>
            <a:endParaRPr lang="fr-FR" dirty="0"/>
          </a:p>
          <a:p>
            <a:r>
              <a:rPr lang="fr-FR" dirty="0">
                <a:hlinkClick r:id="rId2" action="ppaction://hlinksldjump"/>
              </a:rPr>
              <a:t>1- Je n’ai pas de compte </a:t>
            </a:r>
            <a:r>
              <a:rPr lang="fr-FR" dirty="0" err="1">
                <a:hlinkClick r:id="rId2" action="ppaction://hlinksldjump"/>
              </a:rPr>
              <a:t>educonnect</a:t>
            </a:r>
            <a:endParaRPr lang="fr-FR" dirty="0"/>
          </a:p>
          <a:p>
            <a:r>
              <a:rPr lang="fr-FR" dirty="0"/>
              <a:t>2- </a:t>
            </a:r>
            <a:r>
              <a:rPr lang="fr-FR" dirty="0">
                <a:hlinkClick r:id="rId3" action="ppaction://hlinksldjump"/>
              </a:rPr>
              <a:t>j’ai un compte </a:t>
            </a:r>
            <a:r>
              <a:rPr lang="fr-FR" dirty="0" err="1">
                <a:hlinkClick r:id="rId3" action="ppaction://hlinksldjump"/>
              </a:rPr>
              <a:t>educonnect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5066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0DAFD1-E8D4-5D90-165E-82D8E8D47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Vous n’avez pas de compte </a:t>
            </a:r>
            <a:r>
              <a:rPr lang="fr-FR" dirty="0" err="1"/>
              <a:t>educonnect</a:t>
            </a:r>
            <a:r>
              <a:rPr lang="fr-FR" dirty="0"/>
              <a:t>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424DB56-4207-80D1-F953-C41D1B06C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1- Connectez vous à l’ENT du </a:t>
            </a:r>
            <a:r>
              <a:rPr lang="fr-FR" dirty="0" smtClean="0"/>
              <a:t>Collège Jean Rostand: </a:t>
            </a:r>
            <a:r>
              <a:rPr lang="fr-FR" dirty="0" smtClean="0">
                <a:hlinkClick r:id="rId2"/>
              </a:rPr>
              <a:t>https://jean-rostand.mon-ent-occitanie.fr/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2- Cliquer sur « Se connecter »: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3- Sélectionner « parents » puis « de l’académie de Toulouse via </a:t>
            </a:r>
            <a:r>
              <a:rPr lang="fr-FR" dirty="0" err="1"/>
              <a:t>educonnect</a:t>
            </a:r>
            <a:r>
              <a:rPr lang="fr-FR" dirty="0"/>
              <a:t> »: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E30CA8FA-4E99-65AC-FC6D-FA1AD9D3C5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6116" t="12394"/>
          <a:stretch/>
        </p:blipFill>
        <p:spPr>
          <a:xfrm>
            <a:off x="4787151" y="2348753"/>
            <a:ext cx="3052465" cy="40724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8C250CB9-ABD7-8A4A-2215-5DE7F6B521F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23145" y="3546793"/>
            <a:ext cx="2956816" cy="21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6013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B488CDB-9078-BD8F-6556-A2E481896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881" y="933225"/>
            <a:ext cx="10058400" cy="4714539"/>
          </a:xfrm>
        </p:spPr>
        <p:txBody>
          <a:bodyPr>
            <a:normAutofit/>
          </a:bodyPr>
          <a:lstStyle/>
          <a:p>
            <a:r>
              <a:rPr lang="fr-FR" dirty="0"/>
              <a:t>3- Je sélectionne mon profil et je clique sur «  je n’ai pas de compte: »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4- Pour activer votre compte, vous devez confirmer votre identité et ensuite récupérer votre identifiant: via SMS avec </a:t>
            </a:r>
            <a:r>
              <a:rPr lang="fr-FR" b="1" dirty="0">
                <a:solidFill>
                  <a:srgbClr val="FF0000"/>
                </a:solidFill>
              </a:rPr>
              <a:t>le numéro de téléphone portable donné à l’inscription administrative de votre enfant.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A225BE39-D6F8-F9F2-0950-0BEB32147A9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89" y="1843041"/>
            <a:ext cx="6073666" cy="2347163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xmlns="" id="{A6298059-29C4-3AFE-4C94-5635A0D706EB}"/>
              </a:ext>
            </a:extLst>
          </p:cNvPr>
          <p:cNvSpPr/>
          <p:nvPr/>
        </p:nvSpPr>
        <p:spPr>
          <a:xfrm>
            <a:off x="2612317" y="2506235"/>
            <a:ext cx="1219200" cy="12012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1853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1E3CCA75-B331-4C70-2E7C-044D1060B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657" y="420346"/>
            <a:ext cx="10058400" cy="4023360"/>
          </a:xfrm>
        </p:spPr>
        <p:txBody>
          <a:bodyPr/>
          <a:lstStyle/>
          <a:p>
            <a:r>
              <a:rPr lang="fr-FR" dirty="0"/>
              <a:t>4- Pour activer votre compte, vous devez confirmer votre identité et ensuite récupérer votre identifiant: via SMS avec </a:t>
            </a:r>
            <a:r>
              <a:rPr lang="fr-FR" b="1" dirty="0">
                <a:solidFill>
                  <a:srgbClr val="FF0000"/>
                </a:solidFill>
              </a:rPr>
              <a:t>le numéro de téléphone portable donné à l’inscription administrative de votre enfant.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F2595B2-70CC-40FB-8F75-FE0BE2454C9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0521" y="1114747"/>
            <a:ext cx="5870957" cy="52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2534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0C6EFAC-82F7-0232-7919-913116DAD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55451"/>
            <a:ext cx="10058400" cy="5030195"/>
          </a:xfrm>
        </p:spPr>
        <p:txBody>
          <a:bodyPr>
            <a:normAutofit/>
          </a:bodyPr>
          <a:lstStyle/>
          <a:p>
            <a:r>
              <a:rPr lang="fr-FR" dirty="0"/>
              <a:t>5- Une fois l’identifiant récupéré via SMS, vous pouvez changer votre mot de passe et le conserver .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6- Page suivante pour se connecter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194C1936-5619-C6D5-B6CB-BBC3397251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6411"/>
          <a:stretch/>
        </p:blipFill>
        <p:spPr>
          <a:xfrm>
            <a:off x="3281082" y="1957093"/>
            <a:ext cx="5086805" cy="317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0190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EAC6B00-67DA-F2B0-2191-B08D6A7F6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J’ai un compte </a:t>
            </a:r>
            <a:r>
              <a:rPr lang="fr-FR" dirty="0" err="1"/>
              <a:t>Educonnect</a:t>
            </a:r>
            <a:endParaRPr lang="fr-FR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xmlns="" id="{5FD076B6-97A1-32DF-65E3-0505E3C36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963" y="1846263"/>
            <a:ext cx="10058400" cy="4022725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1- Connectez vous à l’ENT du </a:t>
            </a:r>
            <a:r>
              <a:rPr lang="fr-FR" dirty="0" smtClean="0"/>
              <a:t>Collège Jean Rostand: </a:t>
            </a:r>
            <a:r>
              <a:rPr lang="fr-FR" dirty="0" smtClean="0">
                <a:hlinkClick r:id="rId2"/>
              </a:rPr>
              <a:t>https://jean-rostand.mon-ent-occitanie.fr </a:t>
            </a:r>
            <a:r>
              <a:rPr lang="fr-FR" dirty="0" smtClean="0">
                <a:hlinkClick r:id="rId3"/>
              </a:rPr>
              <a:t>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2- Cliquer sur « Se connecter »: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3- Sélectionner « parents » puis « de l’académie de Toulouse via </a:t>
            </a:r>
            <a:r>
              <a:rPr lang="fr-FR" dirty="0" err="1"/>
              <a:t>educonnect</a:t>
            </a:r>
            <a:r>
              <a:rPr lang="fr-FR" dirty="0"/>
              <a:t> »: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1A1B0A00-276C-9DA8-3270-10796D09B60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3509" y="2356138"/>
            <a:ext cx="3615241" cy="334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7600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2226F70-27D4-C11D-E3DB-FCD8127B5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Sélectionner Représentant légal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C8C00B3D-98C1-3ACB-83A7-5DDBAFCB59B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017" y="2132991"/>
            <a:ext cx="10668925" cy="370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0787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263339A-AFD9-2479-2037-9FEDA3D2D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Renseigner vos identifiants et cliquer sur « se connecter »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B4796116-9FAC-6480-3130-CBF580F259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9024" y="1846263"/>
            <a:ext cx="7674275" cy="4022725"/>
          </a:xfr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xmlns="" id="{B3328C77-1A13-DB21-7828-0F4B732EBE24}"/>
              </a:ext>
            </a:extLst>
          </p:cNvPr>
          <p:cNvSpPr/>
          <p:nvPr/>
        </p:nvSpPr>
        <p:spPr>
          <a:xfrm>
            <a:off x="5504329" y="2814918"/>
            <a:ext cx="3917577" cy="6140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xmlns="" id="{72D8DB8C-4A49-7FAF-4BA5-4B0BABFD7C36}"/>
              </a:ext>
            </a:extLst>
          </p:cNvPr>
          <p:cNvSpPr/>
          <p:nvPr/>
        </p:nvSpPr>
        <p:spPr>
          <a:xfrm>
            <a:off x="5504328" y="3429000"/>
            <a:ext cx="3917577" cy="6140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xmlns="" id="{08655DBA-076C-A515-218F-384FAACEF8F9}"/>
              </a:ext>
            </a:extLst>
          </p:cNvPr>
          <p:cNvSpPr/>
          <p:nvPr/>
        </p:nvSpPr>
        <p:spPr>
          <a:xfrm>
            <a:off x="6624918" y="4090614"/>
            <a:ext cx="1362635" cy="3070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22353359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Rétrospectiv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v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61</TotalTime>
  <Words>149</Words>
  <Application>Microsoft Office PowerPoint</Application>
  <PresentationFormat>Personnalisé</PresentationFormat>
  <Paragraphs>36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Rétrospective</vt:lpstr>
      <vt:lpstr>COMMENT CRÉER/SE CONNECTER AVEC SES IDENTIFIANTS ENT VIA EDUCONNECT</vt:lpstr>
      <vt:lpstr>Vous n’avez pas de compte educonnect?</vt:lpstr>
      <vt:lpstr>Diapositive 3</vt:lpstr>
      <vt:lpstr>Diapositive 4</vt:lpstr>
      <vt:lpstr>Diapositive 5</vt:lpstr>
      <vt:lpstr>J’ai un compte Educonnect</vt:lpstr>
      <vt:lpstr>Sélectionner Représentant légal</vt:lpstr>
      <vt:lpstr>Renseigner vos identifiants et cliquer sur « se connecter 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 CRÉER/SE CONNECTER AVEC SES IDENTIFIANTS ENT VIA EDUCONNECT</dc:title>
  <dc:creator>stephanie olivier</dc:creator>
  <cp:lastModifiedBy>secretariat1</cp:lastModifiedBy>
  <cp:revision>4</cp:revision>
  <cp:lastPrinted>2023-01-08T12:14:31Z</cp:lastPrinted>
  <dcterms:created xsi:type="dcterms:W3CDTF">2023-01-08T11:15:47Z</dcterms:created>
  <dcterms:modified xsi:type="dcterms:W3CDTF">2023-09-26T07:53:33Z</dcterms:modified>
</cp:coreProperties>
</file>