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2"/>
  </p:notesMasterIdLst>
  <p:sldIdLst>
    <p:sldId id="331" r:id="rId5"/>
    <p:sldId id="327" r:id="rId6"/>
    <p:sldId id="332" r:id="rId7"/>
    <p:sldId id="334" r:id="rId8"/>
    <p:sldId id="335" r:id="rId9"/>
    <p:sldId id="336" r:id="rId10"/>
    <p:sldId id="338" r:id="rId11"/>
    <p:sldId id="339" r:id="rId12"/>
    <p:sldId id="340" r:id="rId13"/>
    <p:sldId id="341" r:id="rId14"/>
    <p:sldId id="342" r:id="rId15"/>
    <p:sldId id="343" r:id="rId16"/>
    <p:sldId id="345" r:id="rId17"/>
    <p:sldId id="344" r:id="rId18"/>
    <p:sldId id="346" r:id="rId19"/>
    <p:sldId id="347" r:id="rId20"/>
    <p:sldId id="354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76" d="100"/>
          <a:sy n="76" d="100"/>
        </p:scale>
        <p:origin x="1188" y="96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30/01/2026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2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31" y="711000"/>
            <a:ext cx="7047945" cy="5436000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212976"/>
            <a:ext cx="3024336" cy="93610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99183"/>
            <a:ext cx="8718606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140968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47" y="510000"/>
            <a:ext cx="4619553" cy="58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179512" y="1412776"/>
            <a:ext cx="2736304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832" y="615900"/>
            <a:ext cx="5703168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15475"/>
            <a:ext cx="7166504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93631"/>
            <a:ext cx="4371173" cy="586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251606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79" y="764704"/>
            <a:ext cx="554504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92512"/>
            <a:ext cx="7830001" cy="54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27784" y="3356992"/>
            <a:ext cx="525658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16758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de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620688"/>
            <a:ext cx="5539172" cy="5616000"/>
          </a:xfrm>
          <a:prstGeom prst="rect">
            <a:avLst/>
          </a:prstGeom>
        </p:spPr>
      </p:pic>
      <p:sp>
        <p:nvSpPr>
          <p:cNvPr id="6" name="Titre 8"/>
          <p:cNvSpPr txBox="1">
            <a:spLocks/>
          </p:cNvSpPr>
          <p:nvPr/>
        </p:nvSpPr>
        <p:spPr bwMode="gray">
          <a:xfrm>
            <a:off x="611560" y="3645024"/>
            <a:ext cx="2880319" cy="7203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et préparer son projet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11E08C05-A951-4D23-9E9C-448BB0F77A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450</TotalTime>
  <Words>489</Words>
  <Application>Microsoft Office PowerPoint</Application>
  <PresentationFormat>Affichage à l'écran (4:3)</PresentationFormat>
  <Paragraphs>99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secretariat1</cp:lastModifiedBy>
  <cp:revision>48</cp:revision>
  <dcterms:created xsi:type="dcterms:W3CDTF">2020-03-05T15:21:24Z</dcterms:created>
  <dcterms:modified xsi:type="dcterms:W3CDTF">2026-01-30T09:50:41Z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